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4" r:id="rId6"/>
    <p:sldId id="275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324FFB-062F-42D5-90F4-0C7B3C37E1EB}" v="3" dt="2020-08-19T19:16:24.8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Two Percent Rule History</a:t>
            </a:r>
            <a:br>
              <a:rPr lang="en-US" dirty="0"/>
            </a:br>
            <a:r>
              <a:rPr lang="en-US" sz="5400" dirty="0"/>
              <a:t>CMWG Update to TAC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August 26, 2020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70891-F3A7-44F2-9E7C-CF510B943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the </a:t>
            </a:r>
            <a:r>
              <a:rPr lang="en-US"/>
              <a:t>Two Percent Rule</a:t>
            </a:r>
            <a:endParaRPr lang="en-US" dirty="0"/>
          </a:p>
        </p:txBody>
      </p:sp>
      <p:pic>
        <p:nvPicPr>
          <p:cNvPr id="1026" name="Picture 2" descr="Machine generated alternative text:&#10;Viewing &#10;/WMWG's screen &#10;Shift Factor Cut-on &#10;• Where did the 2 % come from? &#10;— Artifact from Zonal, where units with shift factors &#10;less than 2 % were not dispatched by RTB &#10;— Software limitations initially prevented activation of &#10;more than —30 constraints, so this also helped to &#10;create some criteria to distinguish between &#10;constraints &#10;• When did we start considering the 2 %? &#10;— Likely since Nodal Go-Live &#10;— On July 20, 2011, Operator Procedure changes &#10;were made to clarify the use of the 2 % shift factor &#10;cut-off in real-time ">
            <a:extLst>
              <a:ext uri="{FF2B5EF4-FFF2-40B4-BE49-F238E27FC236}">
                <a16:creationId xmlns:a16="http://schemas.microsoft.com/office/drawing/2014/main" id="{EFD90FBF-D392-4E7B-AA14-924880CCAF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200" y="1846263"/>
            <a:ext cx="5933926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933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D0EE7-4575-4800-9CE9-AA8AB9E45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of the Two Percent Rule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A7C9A5-967E-4020-B2ED-F090F432F1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2248" y="1846263"/>
            <a:ext cx="6627830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5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8A4FE-027A-4ECE-AAB0-FF1B1480D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Two Percent Rule Analysis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BC977-AB51-4B0E-B7C5-64597A0AA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Since last fall, ERCOT has provided several analyses to demonstrate the impacts of activating low shift factor constraints in SCED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purpose is to show what the results would have been in the absence of the 2% shift factor threshold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The May analysis was based on the following criteria: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13EC52-B39B-4895-BC7A-9926CB626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381" y="2907002"/>
            <a:ext cx="4686299" cy="350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475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FC430-ACC0-4C9F-B636-35EC3FBA8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Percent Rule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D25EA-0F17-4ECC-8FFB-0EA0739F5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reached the following conclusions from their examples (from the February 2020 timeframe):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0FD75-13E2-4AF8-9C09-6A1F10438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009" y="2205037"/>
            <a:ext cx="57150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8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4B5E1-535C-459F-AC48-9228808CA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Percent Rule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C168-3D00-489D-8684-2C1F025EB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Overall, the main conclusion was: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Only one constraint would have been binding and is not indicative of what would happen in real-time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Two of the constraints activated didn't become binding and therefore didn't change the Base Points or LMPs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There were no significant oscillations in Base Points and therefore wouldn’t have differed from any other constraint activated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983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F1D0B-B198-4D8E-93D3-B101660EE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Percent Rule Analysis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39D79-BB40-4116-BC20-5CD26CA21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July meeting, ERCOT analyzed two historical constraints (6/18/2018 and 8/15/2018) using the following methodology: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A427A6-A2AA-4A90-90D1-EDBDA7C9C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909" y="2234924"/>
            <a:ext cx="5781964" cy="433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997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07049-BBC6-46EF-98B2-71B8023F4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Percent Rule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51FF4-1483-4470-9C0E-24FD60384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conclusions to the first analysis were drawn from these constraints: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BFC002-DCCB-42A7-971A-49D2AC916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963" y="2144871"/>
            <a:ext cx="5902035" cy="442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83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B809E-75C3-488C-8D5C-24C5D7A25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Percent Rule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BA8F1-BEEC-4017-AB08-9780E3655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CMWG did not reach consensus on whether or not the 2% rule should be eliminated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Brought it back to WMS on August 5 for discussion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IMM has developed a recommendation for consideration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22897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7616</TotalTime>
  <Words>248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Retrospect</vt:lpstr>
      <vt:lpstr>Two Percent Rule History CMWG Update to TAC</vt:lpstr>
      <vt:lpstr>History of the Two Percent Rule</vt:lpstr>
      <vt:lpstr>Source of the Two Percent Rule</vt:lpstr>
      <vt:lpstr>Two Percent Rule Analysis 1</vt:lpstr>
      <vt:lpstr>Two Percent Rule Contd.</vt:lpstr>
      <vt:lpstr>Two Percent Rule Contd.</vt:lpstr>
      <vt:lpstr>Two Percent Rule Analysis 2</vt:lpstr>
      <vt:lpstr>Two Percent Rule Contd.</vt:lpstr>
      <vt:lpstr>Two Percent Rule Contd.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GSEC</cp:lastModifiedBy>
  <cp:revision>19</cp:revision>
  <dcterms:created xsi:type="dcterms:W3CDTF">2019-09-10T19:44:15Z</dcterms:created>
  <dcterms:modified xsi:type="dcterms:W3CDTF">2020-08-24T13:55:58Z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